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528" y="-7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5DE9CB4-1A9C-4DEC-94FB-EE1AFB74A7A4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933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6211DB6-ED15-4C56-B9BD-90BD96A5475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81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pt-B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E13605-D7C3-4DDC-9EAE-7AF22DAC3BB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03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B0A6E7-110D-4144-8DEC-C95971C98CF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75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1F7779-78E0-41B6-A0DB-4AC647A1CF4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74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CCE941-60DD-4BA7-8115-21F1AF5D106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82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431B67-3A71-4538-9E73-CDF9CCC1987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4E6143-E03E-4C3F-AB5C-0A32C37D1A3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57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EB6D5C-E9EE-47D1-9857-CEBCA6CC2CF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66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349266-7799-44E5-80FE-E0CA9E20C21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328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50A230-EE81-4F8D-AC74-EE60B01E254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41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52D9E7-FB9D-4666-862B-EB60745258F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52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8B4065-474C-4316-A290-1AC26CDFF44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7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1414"/>
              </a:spcBef>
              <a:spcAft>
                <a:spcPts val="0"/>
              </a:spcAft>
              <a:buSzPct val="45000"/>
              <a:buFont typeface="StarSymbol"/>
              <a:buNone/>
              <a:defRPr lang="pt-B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1414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t-B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9DF139E-4D87-4BE9-99C0-4D21A3F78D08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pt-B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marL="0" marR="0" indent="0" hangingPunct="0">
        <a:spcBef>
          <a:spcPts val="1414"/>
        </a:spcBef>
        <a:spcAft>
          <a:spcPts val="0"/>
        </a:spcAft>
        <a:tabLst/>
        <a:defRPr lang="pt-B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 txBox="1">
            <a:spLocks noGrp="1"/>
          </p:cNvSpPr>
          <p:nvPr>
            <p:ph type="subTitle" idx="4294967295"/>
          </p:nvPr>
        </p:nvSpPr>
        <p:spPr>
          <a:xfrm>
            <a:off x="503999" y="1152000"/>
            <a:ext cx="9071640" cy="3462840"/>
          </a:xfrm>
        </p:spPr>
        <p:txBody>
          <a:bodyPr vert="horz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 rtl="0">
              <a:spcBef>
                <a:spcPts val="283"/>
              </a:spcBef>
              <a:spcAft>
                <a:spcPts val="283"/>
              </a:spcAft>
              <a:buNone/>
            </a:pPr>
            <a:r>
              <a:rPr lang="pt-BR" sz="2500"/>
              <a:t>PROJETO:</a:t>
            </a:r>
          </a:p>
          <a:p>
            <a:pPr marL="0" lvl="0" indent="0" algn="l" rtl="0">
              <a:spcBef>
                <a:spcPts val="283"/>
              </a:spcBef>
              <a:spcAft>
                <a:spcPts val="283"/>
              </a:spcAft>
              <a:buNone/>
            </a:pPr>
            <a:r>
              <a:rPr lang="pt-BR" sz="2500"/>
              <a:t>ORIENTADOR:</a:t>
            </a:r>
          </a:p>
          <a:p>
            <a:pPr marL="0" lvl="0" indent="0" algn="l" rtl="0">
              <a:spcBef>
                <a:spcPts val="283"/>
              </a:spcBef>
              <a:spcAft>
                <a:spcPts val="283"/>
              </a:spcAft>
              <a:buNone/>
            </a:pPr>
            <a:r>
              <a:rPr lang="pt-BR" sz="2500"/>
              <a:t>PLANO DE TRABALHO:</a:t>
            </a:r>
          </a:p>
          <a:p>
            <a:pPr marL="0" lvl="0" indent="0" algn="l" rtl="0">
              <a:spcBef>
                <a:spcPts val="283"/>
              </a:spcBef>
              <a:spcAft>
                <a:spcPts val="283"/>
              </a:spcAft>
              <a:buNone/>
            </a:pPr>
            <a:r>
              <a:rPr lang="pt-BR" sz="2500"/>
              <a:t>ORIENTANDO:</a:t>
            </a:r>
          </a:p>
          <a:p>
            <a:pPr marL="0" lvl="0" indent="0" algn="l" rtl="0">
              <a:spcBef>
                <a:spcPts val="283"/>
              </a:spcBef>
              <a:spcAft>
                <a:spcPts val="283"/>
              </a:spcAft>
              <a:buNone/>
            </a:pPr>
            <a:r>
              <a:rPr lang="pt-BR" sz="2500"/>
              <a:t>VÍNCULO: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0000" y="503999"/>
            <a:ext cx="6336000" cy="63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CICLO 2021/2022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00000" y="503999"/>
            <a:ext cx="6336000" cy="63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INTRODUÇÃO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00000" y="503999"/>
            <a:ext cx="6336000" cy="63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OBJETIVOS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00000" y="503999"/>
            <a:ext cx="6336000" cy="63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MATERIAIS E MÉTODOS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8000" y="503999"/>
            <a:ext cx="7128000" cy="116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RESULTADO E DISCUSSÃO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8000" y="503999"/>
            <a:ext cx="7128000" cy="116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CONCLUSÃO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8000" y="503999"/>
            <a:ext cx="7128000" cy="116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800"/>
            </a:pPr>
            <a:r>
              <a:rPr lang="pt-BR" sz="3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REFERÊNCIAS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</Words>
  <Application>Microsoft Office PowerPoint</Application>
  <PresentationFormat>Apresentação na tela (4:3)</PresentationFormat>
  <Paragraphs>12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</dc:creator>
  <cp:lastModifiedBy>Usuário do Windows</cp:lastModifiedBy>
  <cp:revision>3</cp:revision>
  <dcterms:created xsi:type="dcterms:W3CDTF">2021-10-06T13:42:16Z</dcterms:created>
  <dcterms:modified xsi:type="dcterms:W3CDTF">2022-10-25T18:11:09Z</dcterms:modified>
</cp:coreProperties>
</file>